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57" r:id="rId4"/>
    <p:sldId id="259" r:id="rId5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32323-D487-4086-BA50-E5AD9CBE23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1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BCA7E-7435-4681-9962-61A6FEB081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36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79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85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002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93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022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306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498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98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49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966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88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59DD2-6AE8-4582-B043-2F3EB09BA407}" type="datetimeFigureOut">
              <a:rPr lang="ko-KR" altLang="en-US" smtClean="0"/>
              <a:t>2018-05-14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B604-0CF2-4EA9-9541-35E670076F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69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1763688" y="332656"/>
            <a:ext cx="56521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u="sng" dirty="0" smtClean="0">
                <a:latin typeface="HY견명조" pitchFamily="18" charset="-127"/>
                <a:ea typeface="HY견명조" pitchFamily="18" charset="-127"/>
              </a:rPr>
              <a:t>PPT</a:t>
            </a:r>
            <a:r>
              <a:rPr lang="ko-KR" altLang="ko-KR" sz="2400" u="sng" dirty="0" smtClean="0">
                <a:latin typeface="HY견명조" pitchFamily="18" charset="-127"/>
                <a:ea typeface="HY견명조" pitchFamily="18" charset="-127"/>
              </a:rPr>
              <a:t>형 </a:t>
            </a:r>
            <a:r>
              <a:rPr lang="ko-KR" altLang="ko-KR" sz="2400" u="sng" dirty="0">
                <a:latin typeface="HY견명조" pitchFamily="18" charset="-127"/>
                <a:ea typeface="HY견명조" pitchFamily="18" charset="-127"/>
              </a:rPr>
              <a:t>발표원고 작성 </a:t>
            </a:r>
            <a:r>
              <a:rPr lang="en-US" altLang="ko-KR" sz="2400" u="sng" dirty="0" smtClean="0">
                <a:latin typeface="HY견명조" pitchFamily="18" charset="-127"/>
                <a:ea typeface="HY견명조" pitchFamily="18" charset="-127"/>
              </a:rPr>
              <a:t>(</a:t>
            </a:r>
            <a:r>
              <a:rPr lang="ko-KR" altLang="ko-KR" sz="2400" u="sng" dirty="0" smtClean="0">
                <a:latin typeface="HY견명조" pitchFamily="18" charset="-127"/>
                <a:ea typeface="HY견명조" pitchFamily="18" charset="-127"/>
              </a:rPr>
              <a:t>예시</a:t>
            </a:r>
            <a:r>
              <a:rPr lang="en-US" altLang="ko-KR" sz="2400" u="sng" dirty="0" smtClean="0">
                <a:latin typeface="HY견명조" pitchFamily="18" charset="-127"/>
                <a:ea typeface="HY견명조" pitchFamily="18" charset="-127"/>
              </a:rPr>
              <a:t>)</a:t>
            </a:r>
            <a:endParaRPr lang="ko-KR" altLang="ko-KR" sz="2400" u="sng" dirty="0">
              <a:latin typeface="HY견명조" pitchFamily="18" charset="-127"/>
              <a:ea typeface="HY견명조" pitchFamily="18" charset="-127"/>
            </a:endParaRPr>
          </a:p>
          <a:p>
            <a:pPr algn="ctr"/>
            <a:r>
              <a:rPr lang="en-US" altLang="ko-KR" sz="1600" dirty="0" smtClean="0"/>
              <a:t>(</a:t>
            </a:r>
            <a:r>
              <a:rPr lang="ko-KR" altLang="ko-KR" sz="1600" dirty="0" smtClean="0">
                <a:solidFill>
                  <a:srgbClr val="0000FF"/>
                </a:solidFill>
              </a:rPr>
              <a:t>현장 </a:t>
            </a:r>
            <a:r>
              <a:rPr lang="ko-KR" altLang="ko-KR" sz="1600" dirty="0">
                <a:solidFill>
                  <a:srgbClr val="0000FF"/>
                </a:solidFill>
              </a:rPr>
              <a:t>실무사례 발표 장려 </a:t>
            </a:r>
            <a:r>
              <a:rPr lang="ko-KR" altLang="en-US" sz="1600" dirty="0" smtClean="0">
                <a:solidFill>
                  <a:srgbClr val="0000FF"/>
                </a:solidFill>
              </a:rPr>
              <a:t>방</a:t>
            </a:r>
            <a:r>
              <a:rPr lang="ko-KR" altLang="ko-KR" sz="1600" dirty="0" smtClean="0">
                <a:solidFill>
                  <a:srgbClr val="0000FF"/>
                </a:solidFill>
              </a:rPr>
              <a:t>안</a:t>
            </a:r>
            <a:r>
              <a:rPr lang="en-US" altLang="ko-KR" sz="1600" dirty="0"/>
              <a:t>)</a:t>
            </a:r>
            <a:endParaRPr lang="ko-KR" altLang="ko-KR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1691679" y="1969676"/>
            <a:ext cx="6033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u="sng" dirty="0" smtClean="0">
                <a:latin typeface="HY궁서B" pitchFamily="18" charset="-127"/>
                <a:ea typeface="HY궁서B" pitchFamily="18" charset="-127"/>
              </a:rPr>
              <a:t>000 Project 00</a:t>
            </a:r>
            <a:r>
              <a:rPr lang="ko-KR" altLang="en-US" sz="3200" u="sng" dirty="0" smtClean="0">
                <a:latin typeface="HY궁서B" pitchFamily="18" charset="-127"/>
                <a:ea typeface="HY궁서B" pitchFamily="18" charset="-127"/>
              </a:rPr>
              <a:t>관리 현장사례</a:t>
            </a:r>
            <a:endParaRPr lang="ko-KR" altLang="en-US" sz="3200" u="sng" dirty="0">
              <a:latin typeface="HY궁서B" pitchFamily="18" charset="-127"/>
              <a:ea typeface="HY궁서B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25555" y="2089596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32points</a:t>
            </a:r>
            <a:endParaRPr lang="ko-KR" alt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4135002" y="4611108"/>
            <a:ext cx="26693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홍 길 동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洪 吉 童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 smtClean="0"/>
              <a:t>00</a:t>
            </a:r>
            <a:r>
              <a:rPr lang="ko-KR" altLang="en-US" sz="2000" dirty="0" smtClean="0"/>
              <a:t>건설㈜ 차장</a:t>
            </a:r>
            <a:r>
              <a:rPr lang="en-US" altLang="ko-KR" sz="2000" dirty="0" smtClean="0"/>
              <a:t>, PMP</a:t>
            </a:r>
            <a:r>
              <a:rPr lang="en-US" altLang="ko-KR" sz="2000" baseline="30000" dirty="0" smtClean="0"/>
              <a:t>®</a:t>
            </a:r>
            <a:endParaRPr lang="ko-KR" altLang="en-US" sz="2000" dirty="0"/>
          </a:p>
        </p:txBody>
      </p:sp>
      <p:sp>
        <p:nvSpPr>
          <p:cNvPr id="43" name="오른쪽 대괄호 42"/>
          <p:cNvSpPr/>
          <p:nvPr/>
        </p:nvSpPr>
        <p:spPr>
          <a:xfrm>
            <a:off x="7371545" y="4581128"/>
            <a:ext cx="80775" cy="707886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7641344" y="4782016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20points</a:t>
            </a:r>
            <a:endParaRPr lang="ko-KR" altLang="en-US" sz="1600" dirty="0"/>
          </a:p>
        </p:txBody>
      </p:sp>
      <p:cxnSp>
        <p:nvCxnSpPr>
          <p:cNvPr id="50" name="직선 연결선 49"/>
          <p:cNvCxnSpPr/>
          <p:nvPr/>
        </p:nvCxnSpPr>
        <p:spPr>
          <a:xfrm>
            <a:off x="7450704" y="2258873"/>
            <a:ext cx="28964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>
            <a:stCxn id="43" idx="2"/>
          </p:cNvCxnSpPr>
          <p:nvPr/>
        </p:nvCxnSpPr>
        <p:spPr>
          <a:xfrm>
            <a:off x="7452320" y="4935071"/>
            <a:ext cx="21900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/>
          <p:cNvSpPr/>
          <p:nvPr/>
        </p:nvSpPr>
        <p:spPr>
          <a:xfrm>
            <a:off x="611560" y="1268760"/>
            <a:ext cx="7992888" cy="51125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02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4427984" y="6104329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- 1 -</a:t>
            </a:r>
            <a:endParaRPr lang="ko-KR" alt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8" t="18229" r="19804" b="9353"/>
          <a:stretch/>
        </p:blipFill>
        <p:spPr bwMode="auto">
          <a:xfrm>
            <a:off x="0" y="188640"/>
            <a:ext cx="910063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6107489" y="260648"/>
            <a:ext cx="20665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1200" b="1" dirty="0" smtClean="0">
                <a:solidFill>
                  <a:srgbClr val="FF0000"/>
                </a:solidFill>
              </a:rPr>
              <a:t>◈ </a:t>
            </a:r>
            <a:r>
              <a:rPr lang="ko-KR" altLang="ko-KR" sz="1200" b="1" dirty="0" smtClean="0">
                <a:solidFill>
                  <a:srgbClr val="FF0000"/>
                </a:solidFill>
              </a:rPr>
              <a:t>장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당</a:t>
            </a:r>
            <a:r>
              <a:rPr lang="ko-KR" altLang="ko-KR" sz="1200" b="1" dirty="0" smtClean="0">
                <a:solidFill>
                  <a:srgbClr val="FF0000"/>
                </a:solidFill>
              </a:rPr>
              <a:t> 내용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1200" b="1" dirty="0">
                <a:solidFill>
                  <a:srgbClr val="FF0000"/>
                </a:solidFill>
              </a:rPr>
              <a:t>7~10</a:t>
            </a:r>
            <a:r>
              <a:rPr lang="ko-KR" altLang="ko-KR" sz="1200" b="1" dirty="0">
                <a:solidFill>
                  <a:srgbClr val="FF0000"/>
                </a:solidFill>
              </a:rPr>
              <a:t>줄</a:t>
            </a:r>
            <a:r>
              <a:rPr lang="en-US" altLang="ko-KR" sz="1200" b="1" dirty="0">
                <a:solidFill>
                  <a:srgbClr val="FF0000"/>
                </a:solidFill>
              </a:rPr>
              <a:t>/</a:t>
            </a:r>
            <a:r>
              <a:rPr lang="ko-KR" altLang="ko-KR" sz="1200" b="1" dirty="0">
                <a:solidFill>
                  <a:srgbClr val="FF0000"/>
                </a:solidFill>
              </a:rPr>
              <a:t>장당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6107489" y="502072"/>
            <a:ext cx="21964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◈ </a:t>
            </a:r>
            <a:r>
              <a:rPr lang="ko-KR" altLang="ko-KR" sz="1200" b="1" dirty="0" smtClean="0">
                <a:solidFill>
                  <a:srgbClr val="FF0000"/>
                </a:solidFill>
              </a:rPr>
              <a:t>발표 분량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1200" b="1" dirty="0">
                <a:solidFill>
                  <a:srgbClr val="FF0000"/>
                </a:solidFill>
              </a:rPr>
              <a:t>10~12</a:t>
            </a:r>
            <a:r>
              <a:rPr lang="ko-KR" altLang="ko-KR" sz="1200" b="1" dirty="0">
                <a:solidFill>
                  <a:srgbClr val="FF0000"/>
                </a:solidFill>
              </a:rPr>
              <a:t>장</a:t>
            </a:r>
            <a:r>
              <a:rPr lang="en-US" altLang="ko-KR" sz="1200" b="1" dirty="0">
                <a:solidFill>
                  <a:srgbClr val="FF0000"/>
                </a:solidFill>
              </a:rPr>
              <a:t>/10</a:t>
            </a:r>
            <a:r>
              <a:rPr lang="ko-KR" altLang="ko-KR" sz="1200" b="1" dirty="0">
                <a:solidFill>
                  <a:srgbClr val="FF0000"/>
                </a:solidFill>
              </a:rPr>
              <a:t>분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107489" y="260648"/>
            <a:ext cx="2805576" cy="518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951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4427984" y="6104329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- 1 -</a:t>
            </a:r>
            <a:endParaRPr lang="ko-KR" alt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2" t="17732" r="19890" b="10465"/>
          <a:stretch/>
        </p:blipFill>
        <p:spPr bwMode="auto">
          <a:xfrm>
            <a:off x="54129" y="255132"/>
            <a:ext cx="8990875" cy="6602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7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4427984" y="6104329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- 1 -</a:t>
            </a:r>
            <a:endParaRPr lang="ko-KR" altLang="en-US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6" t="15104" r="19608" b="11782"/>
          <a:stretch/>
        </p:blipFill>
        <p:spPr bwMode="auto">
          <a:xfrm>
            <a:off x="179512" y="150912"/>
            <a:ext cx="8964488" cy="64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770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62</Words>
  <Application>Microsoft Office PowerPoint</Application>
  <PresentationFormat>화면 슬라이드 쇼(4:3)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HY견명조</vt:lpstr>
      <vt:lpstr>HY궁서B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jin lee</cp:lastModifiedBy>
  <cp:revision>21</cp:revision>
  <cp:lastPrinted>2013-06-19T03:50:20Z</cp:lastPrinted>
  <dcterms:created xsi:type="dcterms:W3CDTF">2013-06-10T00:44:35Z</dcterms:created>
  <dcterms:modified xsi:type="dcterms:W3CDTF">2018-05-14T04:55:42Z</dcterms:modified>
</cp:coreProperties>
</file>